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3DC77-2209-4DD8-92E3-79DB2126FD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EAF23-936A-4E8B-A1C4-2CC28D2B56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EAF23-936A-4E8B-A1C4-2CC28D2B56E4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912A-471B-4F5B-B868-CC25284A596F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33EF-1001-4FA0-BA69-C028759C46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912A-471B-4F5B-B868-CC25284A596F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33EF-1001-4FA0-BA69-C028759C46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912A-471B-4F5B-B868-CC25284A596F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33EF-1001-4FA0-BA69-C028759C46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912A-471B-4F5B-B868-CC25284A596F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33EF-1001-4FA0-BA69-C028759C46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912A-471B-4F5B-B868-CC25284A596F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33EF-1001-4FA0-BA69-C028759C46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912A-471B-4F5B-B868-CC25284A596F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33EF-1001-4FA0-BA69-C028759C46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912A-471B-4F5B-B868-CC25284A596F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33EF-1001-4FA0-BA69-C028759C46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912A-471B-4F5B-B868-CC25284A596F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33EF-1001-4FA0-BA69-C028759C46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912A-471B-4F5B-B868-CC25284A596F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33EF-1001-4FA0-BA69-C028759C46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912A-471B-4F5B-B868-CC25284A596F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33EF-1001-4FA0-BA69-C028759C46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912A-471B-4F5B-B868-CC25284A596F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33EF-1001-4FA0-BA69-C028759C46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7912A-471B-4F5B-B868-CC25284A596F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233EF-1001-4FA0-BA69-C028759C46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arry-Potter-Quidditch-World-Cup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0"/>
            <a:ext cx="961256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8229600" cy="158417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Презентация по физической культуре на тему «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Квиддич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Охотники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80120"/>
            <a:ext cx="9144000" cy="616530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Охотники</a:t>
            </a:r>
            <a:r>
              <a:rPr lang="ru-RU" dirty="0"/>
              <a:t> (англ. </a:t>
            </a:r>
            <a:r>
              <a:rPr lang="ru-RU" i="1" dirty="0" err="1"/>
              <a:t>Chaser</a:t>
            </a:r>
            <a:r>
              <a:rPr lang="ru-RU" dirty="0"/>
              <a:t>) — это три игрока команды, которые ведут основную борьбу за </a:t>
            </a:r>
            <a:r>
              <a:rPr lang="ru-RU" dirty="0" err="1"/>
              <a:t>квоффл</a:t>
            </a:r>
            <a:r>
              <a:rPr lang="ru-RU" dirty="0"/>
              <a:t>. Они пасуют этот мяч друг другу и пытаются забить его в ворота команды-противницы. Воротами считается любое из шести колец, поднятых в противоположных концах поля на высоких шестах. Три кольца в одном конце поля принадлежат одной команде, три кольца в противоположном — другой.</a:t>
            </a:r>
          </a:p>
          <a:p>
            <a:r>
              <a:rPr lang="ru-RU" dirty="0"/>
              <a:t>Обычно к охотникам предъявляются следующие требования:</a:t>
            </a:r>
          </a:p>
          <a:p>
            <a:r>
              <a:rPr lang="ru-RU" dirty="0"/>
              <a:t>умение быстро летать на метле, легко выполняя при этом фигуры высшего пилотажа;</a:t>
            </a:r>
          </a:p>
          <a:p>
            <a:r>
              <a:rPr lang="ru-RU" dirty="0"/>
              <a:t>виртуозно уходить от противника и уклоняться от </a:t>
            </a:r>
            <a:r>
              <a:rPr lang="ru-RU" dirty="0" err="1"/>
              <a:t>бладжера</a:t>
            </a:r>
            <a:r>
              <a:rPr lang="ru-RU" dirty="0"/>
              <a:t>;</a:t>
            </a:r>
          </a:p>
          <a:p>
            <a:r>
              <a:rPr lang="ru-RU" dirty="0"/>
              <a:t>точно пасовать мяч;</a:t>
            </a:r>
          </a:p>
          <a:p>
            <a:r>
              <a:rPr lang="ru-RU" dirty="0"/>
              <a:t>уметь подать «хитрый» бросок вратарю соперников.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Загонщики и вратарь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4495800" cy="602128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Загонщики</a:t>
            </a:r>
            <a:r>
              <a:rPr lang="ru-RU" dirty="0"/>
              <a:t> (англ. </a:t>
            </a:r>
            <a:r>
              <a:rPr lang="ru-RU" i="1" dirty="0" err="1"/>
              <a:t>Beater</a:t>
            </a:r>
            <a:r>
              <a:rPr lang="ru-RU" dirty="0"/>
              <a:t>) — защищают свою команду от </a:t>
            </a:r>
            <a:r>
              <a:rPr lang="ru-RU" dirty="0" err="1"/>
              <a:t>бладжеров</a:t>
            </a:r>
            <a:r>
              <a:rPr lang="ru-RU" dirty="0"/>
              <a:t>, отбивая их битой, предпочтительно в направлении игроков противника (это разрешено правилами). Лучшими загонщиками всех времён и народов являлись Иван Волков и Пётр </a:t>
            </a:r>
            <a:r>
              <a:rPr lang="ru-RU" dirty="0" err="1"/>
              <a:t>Волчанов</a:t>
            </a:r>
            <a:r>
              <a:rPr lang="ru-RU" dirty="0"/>
              <a:t> из Сборной Болгарии по </a:t>
            </a:r>
            <a:r>
              <a:rPr lang="ru-RU" dirty="0" err="1"/>
              <a:t>квиддичу</a:t>
            </a:r>
            <a:r>
              <a:rPr lang="ru-RU" dirty="0"/>
              <a:t>, вместе с которыми играл легендарный ловец Виктор </a:t>
            </a:r>
            <a:r>
              <a:rPr lang="ru-RU" dirty="0" err="1"/>
              <a:t>Крам</a:t>
            </a:r>
            <a:r>
              <a:rPr lang="ru-RU" dirty="0"/>
              <a:t>. В </a:t>
            </a:r>
            <a:r>
              <a:rPr lang="ru-RU" dirty="0" err="1"/>
              <a:t>Хогвартсе</a:t>
            </a:r>
            <a:r>
              <a:rPr lang="ru-RU" dirty="0"/>
              <a:t> лучшими загонщиками были </a:t>
            </a:r>
            <a:r>
              <a:rPr lang="ru-RU" dirty="0" err="1"/>
              <a:t>гриффиндорцы</a:t>
            </a:r>
            <a:r>
              <a:rPr lang="ru-RU" dirty="0"/>
              <a:t>, близнецы Фред и Джордж </a:t>
            </a:r>
            <a:r>
              <a:rPr lang="ru-RU" dirty="0" err="1"/>
              <a:t>Уизли</a:t>
            </a:r>
            <a:r>
              <a:rPr lang="ru-RU" dirty="0"/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2060848"/>
            <a:ext cx="4644008" cy="72008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Вратарь</a:t>
            </a:r>
            <a:r>
              <a:rPr lang="ru-RU" dirty="0"/>
              <a:t> — (англ. </a:t>
            </a:r>
            <a:r>
              <a:rPr lang="ru-RU" dirty="0" err="1"/>
              <a:t>Keeper</a:t>
            </a:r>
            <a:r>
              <a:rPr lang="ru-RU" dirty="0"/>
              <a:t>) защищает кольца своей команды от охотников, забивающих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Ловец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Ловец</a:t>
            </a:r>
            <a:r>
              <a:rPr lang="ru-RU" dirty="0"/>
              <a:t> (англ. </a:t>
            </a:r>
            <a:r>
              <a:rPr lang="ru-RU" i="1" dirty="0" err="1"/>
              <a:t>Seeker</a:t>
            </a:r>
            <a:r>
              <a:rPr lang="ru-RU" dirty="0"/>
              <a:t>) — игрок, который должен заметить и поймать </a:t>
            </a:r>
            <a:r>
              <a:rPr lang="ru-RU" dirty="0" err="1"/>
              <a:t>снитч</a:t>
            </a:r>
            <a:r>
              <a:rPr lang="ru-RU" dirty="0"/>
              <a:t> раньше, чем это сделает ловец команды противника. Поимка </a:t>
            </a:r>
            <a:r>
              <a:rPr lang="ru-RU" dirty="0" err="1"/>
              <a:t>снитча</a:t>
            </a:r>
            <a:r>
              <a:rPr lang="ru-RU" dirty="0"/>
              <a:t> приносит команде 150 очков и заканчивает игру. Пока ловец высматривает «свой» мячик, остальные игроки заняты </a:t>
            </a:r>
            <a:r>
              <a:rPr lang="ru-RU" dirty="0" err="1"/>
              <a:t>бладжерами</a:t>
            </a:r>
            <a:r>
              <a:rPr lang="ru-RU" dirty="0"/>
              <a:t> и </a:t>
            </a:r>
            <a:r>
              <a:rPr lang="ru-RU" dirty="0" err="1"/>
              <a:t>квоффлом</a:t>
            </a:r>
            <a:r>
              <a:rPr lang="ru-RU" dirty="0"/>
              <a:t>. Так как эта позиция является самой важной в игре, хотя и независимой от других игроков, то помешать ловцу команды противника считает своим долгом любой игрок. Никто, кроме ловцов, касаться </a:t>
            </a:r>
            <a:r>
              <a:rPr lang="ru-RU" dirty="0" err="1"/>
              <a:t>снитча</a:t>
            </a:r>
            <a:r>
              <a:rPr lang="ru-RU" dirty="0"/>
              <a:t> не имеет права.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Команды </a:t>
            </a:r>
            <a:r>
              <a:rPr lang="ru-RU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Хогвартса</a:t>
            </a:r>
            <a:b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Гриффиндор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517232"/>
          </a:xfrm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Оливер Вуд — вратарь и капитан команды до третьей книги включительно.</a:t>
            </a:r>
          </a:p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Гарри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Поттер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— с первой книги ловец команды, самый молодой ловец за 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последние 100 лет в истории </a:t>
            </a:r>
            <a:r>
              <a:rPr lang="ru-RU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Хогвартса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 Капитан команды с шестой книги.</a:t>
            </a:r>
          </a:p>
          <a:p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Фред </a:t>
            </a:r>
            <a:r>
              <a:rPr lang="ru-RU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Уизли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 — загонщик до пятой книги включительно.</a:t>
            </a:r>
          </a:p>
          <a:p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Джордж </a:t>
            </a:r>
            <a:r>
              <a:rPr lang="ru-RU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Уизли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 — загонщик до пятой книги включительно.</a:t>
            </a:r>
          </a:p>
          <a:p>
            <a:r>
              <a:rPr lang="ru-RU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Кэти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Белл — охотник до шестой книги.</a:t>
            </a:r>
          </a:p>
          <a:p>
            <a:r>
              <a:rPr lang="ru-RU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Алисия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Спиннет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 — охотник.</a:t>
            </a:r>
          </a:p>
          <a:p>
            <a:r>
              <a:rPr lang="ru-RU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Анджелина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Джонсон — охотник, выполняет функцию капитана в пятой книге.</a:t>
            </a:r>
          </a:p>
          <a:p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Чарли </a:t>
            </a:r>
            <a:r>
              <a:rPr lang="ru-RU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Уизли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 —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ловец до первой книги.</a:t>
            </a:r>
          </a:p>
          <a:p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Джинни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Уизли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— начала как ловец во время отстранения Гарри в пятой книге. Впоследствии — охотник. В шестой книге ещё раз заменяла Гарри как ловца.</a:t>
            </a:r>
          </a:p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Рональд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Уизли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— вратарь с пятой книги.</a:t>
            </a:r>
          </a:p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Джимми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Пикс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— загонщик с шестой книги.</a:t>
            </a:r>
          </a:p>
          <a:p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Риччи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Кут — загонщик с шестой книги.</a:t>
            </a:r>
          </a:p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Дин Томас — запасной охотник в шестой книге. Изначально заменял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Кэти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Белл, затем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Джинни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Уизли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заменявшую в свою очередь Гарри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Поттера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как ловца.</a:t>
            </a:r>
          </a:p>
          <a:p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Кормак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Маклагген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— запасной вратарь в шестой книге. Заменял Рона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Уизли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отстранён после первой игры.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b597f753622a6b0c3d8923d129c34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Слизерин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Маркус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Флинт — капитан и охотник до третьей книги включительно.</a:t>
            </a:r>
          </a:p>
          <a:p>
            <a:r>
              <a:rPr lang="ru-RU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Эдриан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Пьюси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— охотник.</a:t>
            </a:r>
          </a:p>
          <a:p>
            <a:r>
              <a:rPr lang="ru-RU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Монтегю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— охотник.</a:t>
            </a:r>
          </a:p>
          <a:p>
            <a:r>
              <a:rPr lang="ru-RU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Майлс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Блетчли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— вратарь.</a:t>
            </a:r>
          </a:p>
          <a:p>
            <a:r>
              <a:rPr lang="ru-RU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Дерек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— загонщик.</a:t>
            </a:r>
          </a:p>
          <a:p>
            <a:r>
              <a:rPr lang="ru-RU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Боул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— загонщик.</a:t>
            </a:r>
          </a:p>
          <a:p>
            <a:r>
              <a:rPr lang="ru-RU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Драко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Малфой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— ловец со второй книги.</a:t>
            </a:r>
          </a:p>
          <a:p>
            <a:r>
              <a:rPr lang="ru-RU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Терренс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Хиггс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— ловец до второй книги.</a:t>
            </a:r>
          </a:p>
          <a:p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Винсент </a:t>
            </a:r>
            <a:r>
              <a:rPr lang="ru-RU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Крэбб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— загонщик в пятой и шестой книгах.</a:t>
            </a:r>
          </a:p>
          <a:p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Грегори </a:t>
            </a:r>
            <a:r>
              <a:rPr lang="ru-RU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Гойл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— загонщик в пятой и шестой книгах.</a:t>
            </a:r>
          </a:p>
          <a:p>
            <a:r>
              <a:rPr lang="ru-RU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Вейзи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— охотник в пятой и шестой книгах.</a:t>
            </a:r>
          </a:p>
          <a:p>
            <a:r>
              <a:rPr lang="ru-RU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Регулус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Блэк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— ловец (упоминается в седьмой книге).</a:t>
            </a:r>
          </a:p>
          <a:p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9112510_chakiris-club-p-gostinaya-kogtevran-pinterest-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Когтевран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5616"/>
            <a:ext cx="9144000" cy="5257800"/>
          </a:xfrm>
        </p:spPr>
        <p:txBody>
          <a:bodyPr/>
          <a:lstStyle/>
          <a:p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Роджер </a:t>
            </a:r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Дэйвис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 — капитан и охотник.</a:t>
            </a:r>
          </a:p>
          <a:p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Чжоу </a:t>
            </a:r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Чанг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 — ловец.</a:t>
            </a:r>
          </a:p>
          <a:p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Филл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Гоффери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 — охотник</a:t>
            </a:r>
          </a:p>
          <a:p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9399703_chakiris-club-p-estetika-griffindora-vkontakte-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Пуффендуй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Седрик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Диггори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— ловец и капитан до четвёртой книги.</a:t>
            </a:r>
          </a:p>
          <a:p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Захария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Смит — охотник.</a:t>
            </a:r>
          </a:p>
          <a:p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Саммерби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— ловец.</a:t>
            </a:r>
          </a:p>
          <a:p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Скоткинс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— охотник (упоминается в шестой книге).</a:t>
            </a: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Квиддич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среди фанатов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644008" cy="5257800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err="1"/>
              <a:t>Магловский</a:t>
            </a:r>
            <a:r>
              <a:rPr lang="ru-RU" i="1" dirty="0"/>
              <a:t> </a:t>
            </a:r>
            <a:r>
              <a:rPr lang="ru-RU" i="1" dirty="0" err="1"/>
              <a:t>квиддич</a:t>
            </a:r>
            <a:endParaRPr lang="ru-RU" i="1" dirty="0"/>
          </a:p>
          <a:p>
            <a:r>
              <a:rPr lang="ru-RU" dirty="0"/>
              <a:t>Многие фанаты Гарри </a:t>
            </a:r>
            <a:r>
              <a:rPr lang="ru-RU" dirty="0" err="1"/>
              <a:t>Поттера</a:t>
            </a:r>
            <a:r>
              <a:rPr lang="ru-RU" dirty="0"/>
              <a:t> пытались адаптировать правила </a:t>
            </a:r>
            <a:r>
              <a:rPr lang="ru-RU" dirty="0" err="1"/>
              <a:t>квиддича</a:t>
            </a:r>
            <a:r>
              <a:rPr lang="ru-RU" dirty="0"/>
              <a:t> для </a:t>
            </a:r>
            <a:r>
              <a:rPr lang="ru-RU" dirty="0" err="1"/>
              <a:t>маглов</a:t>
            </a:r>
            <a:r>
              <a:rPr lang="ru-RU" dirty="0"/>
              <a:t>. Существуют различные варианты правил «</a:t>
            </a:r>
            <a:r>
              <a:rPr lang="ru-RU" dirty="0" err="1"/>
              <a:t>квиддича-без-мётел</a:t>
            </a:r>
            <a:r>
              <a:rPr lang="ru-RU" dirty="0"/>
              <a:t>», но в России локальную популярность среди фанатов Москвы, Санкт-Петербурга, Нижнего Новгорода и Брянска получили правила, представляющие собой вариацию на тему гандбола. Загонщики используют теннисные </a:t>
            </a:r>
            <a:r>
              <a:rPr lang="ru-RU" dirty="0" err="1"/>
              <a:t>ракетк</a:t>
            </a:r>
            <a:r>
              <a:rPr lang="ru-RU" dirty="0"/>
              <a:t>, а </a:t>
            </a:r>
            <a:r>
              <a:rPr lang="ru-RU" dirty="0" err="1"/>
              <a:t>снитчем</a:t>
            </a:r>
            <a:r>
              <a:rPr lang="ru-RU" dirty="0"/>
              <a:t> служит теннисный мячик.</a:t>
            </a:r>
            <a:endParaRPr lang="ru-RU" i="1" dirty="0"/>
          </a:p>
        </p:txBody>
      </p:sp>
      <p:pic>
        <p:nvPicPr>
          <p:cNvPr id="5" name="Содержимое 4" descr="shutterstock_260339933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060848"/>
            <a:ext cx="4495800" cy="396044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-The-Best-Harry-Potter-Thank-You-Card-Template-Layouts-for-Harry-Potter-Thank-You-Card-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ebcf5eacfed3a0108ce250c371ef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5016" cy="7434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Почему именно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Квиддич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А потому что, почему бы и нет? </a:t>
            </a:r>
            <a:r>
              <a:rPr lang="ru-RU" dirty="0" err="1">
                <a:solidFill>
                  <a:srgbClr val="FFFF00"/>
                </a:solidFill>
              </a:rPr>
              <a:t>Квиддич</a:t>
            </a:r>
            <a:r>
              <a:rPr lang="ru-RU" dirty="0">
                <a:solidFill>
                  <a:srgbClr val="FFFF00"/>
                </a:solidFill>
              </a:rPr>
              <a:t> считается спортивной игрой, а речь про то что она не должна быть вымышленной не было. Поэтому… СЕЙЧАС БУДЕТ ИНФОРМАЦИЯ ПРО КВИДДИЧ.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Определение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>
                <a:ea typeface="Microsoft Himalaya" pitchFamily="2" charset="0"/>
                <a:cs typeface="Microsoft Himalaya" pitchFamily="2" charset="0"/>
              </a:rPr>
              <a:t>Квиддич</a:t>
            </a:r>
            <a:r>
              <a:rPr lang="ru-RU" dirty="0"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dirty="0"/>
              <a:t>(англ. </a:t>
            </a:r>
            <a:r>
              <a:rPr lang="ru-RU" i="1" dirty="0" err="1"/>
              <a:t>Quidditch</a:t>
            </a:r>
            <a:r>
              <a:rPr lang="ru-RU" dirty="0"/>
              <a:t>) — вымышленная спортивная игра, в которую играют персонажи романов </a:t>
            </a:r>
            <a:r>
              <a:rPr lang="ru-RU" dirty="0" err="1"/>
              <a:t>Джоан</a:t>
            </a:r>
            <a:r>
              <a:rPr lang="ru-RU" dirty="0"/>
              <a:t> К. </a:t>
            </a:r>
            <a:r>
              <a:rPr lang="ru-RU" dirty="0" err="1"/>
              <a:t>Роулинг</a:t>
            </a:r>
            <a:r>
              <a:rPr lang="ru-RU" dirty="0"/>
              <a:t> о Гарри </a:t>
            </a:r>
            <a:r>
              <a:rPr lang="ru-RU" dirty="0" err="1"/>
              <a:t>Поттере</a:t>
            </a:r>
            <a:r>
              <a:rPr lang="ru-RU" dirty="0"/>
              <a:t>. В </a:t>
            </a:r>
            <a:r>
              <a:rPr lang="ru-RU" dirty="0" err="1"/>
              <a:t>квиддич</a:t>
            </a:r>
            <a:r>
              <a:rPr lang="ru-RU" dirty="0"/>
              <a:t> играют, летая на мётлах. Игра получила название в честь болота </a:t>
            </a:r>
            <a:r>
              <a:rPr lang="ru-RU" dirty="0" err="1"/>
              <a:t>Квирдитч</a:t>
            </a:r>
            <a:r>
              <a:rPr lang="ru-RU" dirty="0"/>
              <a:t>, где и была придумана.</a:t>
            </a:r>
            <a:endParaRPr lang="ru-RU" b="1" dirty="0">
              <a:ea typeface="Microsoft Himalaya" pitchFamily="2" charset="0"/>
              <a:cs typeface="Microsoft Himalaya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Правила игры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50120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На поле сражаются две команды, по 7 человек в каждой. Запасные игроки предусмотрены только в том случае, если игра затянулась настолько долго, что игроки не могут её продолжать. Команды летают на мётлах над овальным игровым полем, в концах которого друг напротив друга стоят ворота в виде трёх колец. Каждый гол, забитый в одно из колец команды-соперницы, приносит 10 очков. Цель игры — набрать как можно больше очков до окончания игры. Игра заканчивается, когда ловец одной из команд поймает мяч под названием </a:t>
            </a:r>
            <a:r>
              <a:rPr lang="ru-RU" dirty="0" err="1"/>
              <a:t>снитч</a:t>
            </a:r>
            <a:r>
              <a:rPr lang="ru-RU" dirty="0"/>
              <a:t>, приносящий 150 очков при его поимке, поэтому может длиться неограниченное время.</a:t>
            </a:r>
          </a:p>
          <a:p>
            <a:r>
              <a:rPr lang="ru-RU" dirty="0"/>
              <a:t>Правилами </a:t>
            </a:r>
            <a:r>
              <a:rPr lang="ru-RU" dirty="0" err="1"/>
              <a:t>квиддича</a:t>
            </a:r>
            <a:r>
              <a:rPr lang="ru-RU" dirty="0"/>
              <a:t> предусмотрены штрафные удары, но не удаления нарушивших правила игроков.</a:t>
            </a:r>
          </a:p>
          <a:p>
            <a:r>
              <a:rPr lang="ru-RU" dirty="0"/>
              <a:t>В книге «История </a:t>
            </a:r>
            <a:r>
              <a:rPr lang="ru-RU" dirty="0" err="1"/>
              <a:t>квиддича</a:t>
            </a:r>
            <a:r>
              <a:rPr lang="ru-RU" dirty="0"/>
              <a:t>», подаренной </a:t>
            </a:r>
            <a:r>
              <a:rPr lang="ru-RU" dirty="0" err="1"/>
              <a:t>Гермионой</a:t>
            </a:r>
            <a:r>
              <a:rPr lang="ru-RU" dirty="0"/>
              <a:t> Гарри, упоминается, что всего существует 700 способов нарушения правил игры. Команда, нарушившая правила, дисквалифицируется.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tter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769790"/>
            <a:ext cx="5905500" cy="50882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Мячи для игры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257800"/>
          </a:xfrm>
        </p:spPr>
        <p:txBody>
          <a:bodyPr>
            <a:normAutofit/>
          </a:bodyPr>
          <a:lstStyle/>
          <a:p>
            <a:r>
              <a:rPr lang="ru-RU" dirty="0"/>
              <a:t>В игре используются четыре мяча: один </a:t>
            </a:r>
            <a:r>
              <a:rPr lang="ru-RU" dirty="0" err="1"/>
              <a:t>квоффл</a:t>
            </a:r>
            <a:r>
              <a:rPr lang="ru-RU" dirty="0"/>
              <a:t>, два </a:t>
            </a:r>
            <a:r>
              <a:rPr lang="ru-RU" dirty="0" err="1"/>
              <a:t>бладжера</a:t>
            </a:r>
            <a:r>
              <a:rPr lang="ru-RU" dirty="0"/>
              <a:t> и один </a:t>
            </a:r>
            <a:r>
              <a:rPr lang="ru-RU" dirty="0" err="1"/>
              <a:t>снитч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223e9cf9f81dead132fddd683ea8e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Квоффл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4716016" cy="587727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/>
              <a:t>Квоффл</a:t>
            </a:r>
            <a:r>
              <a:rPr lang="ru-RU" dirty="0"/>
              <a:t> (англ. </a:t>
            </a:r>
            <a:r>
              <a:rPr lang="ru-RU" i="1" dirty="0" err="1"/>
              <a:t>Quaffle</a:t>
            </a:r>
            <a:r>
              <a:rPr lang="ru-RU" dirty="0"/>
              <a:t>) — самый крупный мяч, тёмно-красного цвета, на нём имеется несколько выемок. Охотники должны отобрать </a:t>
            </a:r>
            <a:r>
              <a:rPr lang="ru-RU" dirty="0" err="1"/>
              <a:t>квоффл</a:t>
            </a:r>
            <a:r>
              <a:rPr lang="ru-RU" dirty="0"/>
              <a:t> у противника и забросить в одно из трёх колец, которые защищает вратарь соперников. Вратарь же не должен позволить </a:t>
            </a:r>
            <a:r>
              <a:rPr lang="ru-RU" dirty="0" err="1"/>
              <a:t>квоффлу</a:t>
            </a:r>
            <a:r>
              <a:rPr lang="ru-RU" dirty="0"/>
              <a:t> пролететь сквозь свои кольца, он должен поймать мяч и отпасовать его охотникам. Охотники имеют право </a:t>
            </a:r>
            <a:r>
              <a:rPr lang="ru-RU" dirty="0" err="1"/>
              <a:t>перепасовывать</a:t>
            </a:r>
            <a:r>
              <a:rPr lang="ru-RU" dirty="0"/>
              <a:t> </a:t>
            </a:r>
            <a:r>
              <a:rPr lang="ru-RU" dirty="0" err="1"/>
              <a:t>квоффл</a:t>
            </a:r>
            <a:r>
              <a:rPr lang="ru-RU" dirty="0"/>
              <a:t> друг другу. В случае нарушения правил, зафиксированного арбитром, один из охотников пострадавшей команды имеет право на штрафной бросок </a:t>
            </a:r>
            <a:r>
              <a:rPr lang="ru-RU" dirty="0" err="1"/>
              <a:t>квоффла</a:t>
            </a:r>
            <a:r>
              <a:rPr lang="ru-RU" dirty="0"/>
              <a:t> в кольцо противника (аналог пенальти).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Бладжер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4495800" cy="594928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/>
              <a:t>Бладжер</a:t>
            </a:r>
            <a:r>
              <a:rPr lang="ru-RU" dirty="0"/>
              <a:t> (англ. </a:t>
            </a:r>
            <a:r>
              <a:rPr lang="ru-RU" i="1" dirty="0" err="1"/>
              <a:t>Bludger</a:t>
            </a:r>
            <a:r>
              <a:rPr lang="ru-RU" dirty="0"/>
              <a:t>) — твёрдый, чёрный, быстро летающий мяч, хаотично перемещающийся по стадиону и служащий для усложнения игры охотникам и ловцу. Попадание </a:t>
            </a:r>
            <a:r>
              <a:rPr lang="ru-RU" dirty="0" err="1"/>
              <a:t>бладжера</a:t>
            </a:r>
            <a:r>
              <a:rPr lang="ru-RU" dirty="0"/>
              <a:t> в игрока, летящего на метле на большой скорости, зачастую оканчивалось для того тяжёлыми травмами и увечьями. В каждой команде есть два игрока, называемых «загонщиками» — они вооружены битами, которыми отбивают </a:t>
            </a:r>
            <a:r>
              <a:rPr lang="ru-RU" dirty="0" err="1"/>
              <a:t>бладжеры</a:t>
            </a:r>
            <a:r>
              <a:rPr lang="ru-RU" dirty="0"/>
              <a:t>, летящие в их товарищей по команде, а иногда, если повезёт, и направляют их в игроков соперника.</a:t>
            </a:r>
          </a:p>
        </p:txBody>
      </p:sp>
      <p:pic>
        <p:nvPicPr>
          <p:cNvPr id="5" name="Содержимое 4" descr="19192075_diagon-alley-quaffle-bludger-golden-snitch-hd-pn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30113"/>
            <a:ext cx="4038600" cy="406613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Снитч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4495800" cy="640871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/>
              <a:t>Снитч</a:t>
            </a:r>
            <a:r>
              <a:rPr lang="ru-RU" dirty="0"/>
              <a:t> (англ. </a:t>
            </a:r>
            <a:r>
              <a:rPr lang="ru-RU" i="1" dirty="0" err="1"/>
              <a:t>Snitch</a:t>
            </a:r>
            <a:r>
              <a:rPr lang="ru-RU" dirty="0"/>
              <a:t>), также называемый </a:t>
            </a:r>
            <a:r>
              <a:rPr lang="ru-RU" b="1" dirty="0"/>
              <a:t>Золотой </a:t>
            </a:r>
            <a:r>
              <a:rPr lang="ru-RU" b="1" dirty="0" err="1"/>
              <a:t>снитч</a:t>
            </a:r>
            <a:r>
              <a:rPr lang="ru-RU" dirty="0"/>
              <a:t> — в современном </a:t>
            </a:r>
            <a:r>
              <a:rPr lang="ru-RU" dirty="0" err="1"/>
              <a:t>квиддиче</a:t>
            </a:r>
            <a:r>
              <a:rPr lang="ru-RU" dirty="0"/>
              <a:t> маленький золотистый шарик с серебристыми крылышками, летающий самостоятельно и произвольно над полем. Ловец, поймавший его первым, приносит своей команде 150 очков и заканчивает игру. Счёт, набранный командами к этому моменту, и является окончательным. </a:t>
            </a:r>
            <a:r>
              <a:rPr lang="ru-RU" dirty="0" err="1"/>
              <a:t>Снитч</a:t>
            </a:r>
            <a:r>
              <a:rPr lang="ru-RU" dirty="0"/>
              <a:t> владеет должной системой распознавания «хозяина», если возникает спорное решение, поэтому даже мастер-изготовитель </a:t>
            </a:r>
            <a:r>
              <a:rPr lang="ru-RU" dirty="0" err="1"/>
              <a:t>снитча</a:t>
            </a:r>
            <a:r>
              <a:rPr lang="ru-RU" dirty="0"/>
              <a:t> проводит всю работу в перчатках.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harry-potter-and-the-deathly-hallows-quidditch-kitu-harry-potter-and-the-philosopher-s-stone-png-favpng-D49BDuiXGM7gvqCNBNaUu3WP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060848"/>
            <a:ext cx="4038600" cy="24921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Состав команды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432032" cy="2376264"/>
          </a:xfrm>
        </p:spPr>
        <p:txBody>
          <a:bodyPr>
            <a:normAutofit/>
          </a:bodyPr>
          <a:lstStyle/>
          <a:p>
            <a:r>
              <a:rPr lang="ru-RU" dirty="0"/>
              <a:t>Игра ведётся между двумя командами по 7 игроков в каждой: три охотника, два загонщика, ловец и вратарь.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62219450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92896"/>
            <a:ext cx="9144000" cy="43651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1228</Words>
  <Application>Microsoft Office PowerPoint</Application>
  <PresentationFormat>Экран (4:3)</PresentationFormat>
  <Paragraphs>73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по физической культуре на тему «Квиддич»</vt:lpstr>
      <vt:lpstr>Почему именно Квиддич?</vt:lpstr>
      <vt:lpstr>Определение</vt:lpstr>
      <vt:lpstr>Правила игры</vt:lpstr>
      <vt:lpstr>Мячи для игры</vt:lpstr>
      <vt:lpstr>Квоффл</vt:lpstr>
      <vt:lpstr>Бладжер</vt:lpstr>
      <vt:lpstr>Снитч</vt:lpstr>
      <vt:lpstr>Состав команды</vt:lpstr>
      <vt:lpstr>Охотники</vt:lpstr>
      <vt:lpstr>Загонщики и вратарь</vt:lpstr>
      <vt:lpstr>Ловец</vt:lpstr>
      <vt:lpstr>Команды Хогвартса  «Гриффиндор»</vt:lpstr>
      <vt:lpstr>«Слизерин»</vt:lpstr>
      <vt:lpstr>«Когтевран»</vt:lpstr>
      <vt:lpstr>«Пуффендуй»</vt:lpstr>
      <vt:lpstr>Квиддич среди фанатов</vt:lpstr>
      <vt:lpstr>Презентация PowerPoint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физической культуре на тему «Квиддич»</dc:title>
  <dc:creator>Пользователь Windows</dc:creator>
  <cp:lastModifiedBy>Константин Овечкин</cp:lastModifiedBy>
  <cp:revision>2</cp:revision>
  <dcterms:created xsi:type="dcterms:W3CDTF">2023-04-15T11:01:44Z</dcterms:created>
  <dcterms:modified xsi:type="dcterms:W3CDTF">2024-02-13T10:58:51Z</dcterms:modified>
</cp:coreProperties>
</file>