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32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0AFC-B1A5-461B-A6AD-B064F22CEB3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60F-336D-4512-8434-AEBC9FED5C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894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0AFC-B1A5-461B-A6AD-B064F22CEB3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60F-336D-4512-8434-AEBC9FED5C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962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0AFC-B1A5-461B-A6AD-B064F22CEB3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60F-336D-4512-8434-AEBC9FED5C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01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0AFC-B1A5-461B-A6AD-B064F22CEB3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60F-336D-4512-8434-AEBC9FED5C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33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0AFC-B1A5-461B-A6AD-B064F22CEB3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60F-336D-4512-8434-AEBC9FED5C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21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0AFC-B1A5-461B-A6AD-B064F22CEB3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60F-336D-4512-8434-AEBC9FED5C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22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0AFC-B1A5-461B-A6AD-B064F22CEB3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60F-336D-4512-8434-AEBC9FED5C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835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0AFC-B1A5-461B-A6AD-B064F22CEB3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60F-336D-4512-8434-AEBC9FED5C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569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0AFC-B1A5-461B-A6AD-B064F22CEB3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60F-336D-4512-8434-AEBC9FED5C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367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0AFC-B1A5-461B-A6AD-B064F22CEB3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60F-336D-4512-8434-AEBC9FED5C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13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0AFC-B1A5-461B-A6AD-B064F22CEB3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60F-336D-4512-8434-AEBC9FED5C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524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90AFC-B1A5-461B-A6AD-B064F22CEB3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9960F-336D-4512-8434-AEBC9FED5C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803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метод подготовки детей младшего школьного возраста к выполнению испытаний ВФСК ГТО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817894" y="4507831"/>
            <a:ext cx="4973053" cy="1669131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Выполнил: Овечкин Константин Геннадьевич, учитель физической культуры МБОУ «Каменноключевской ООШ»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559"/>
            <a:ext cx="2249167" cy="251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6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57" y="3420095"/>
            <a:ext cx="7628217" cy="34379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341" y="0"/>
            <a:ext cx="7588693" cy="34200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5575" cy="59817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25" y="876300"/>
            <a:ext cx="2695575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6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9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13095" cy="55144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916" y="0"/>
            <a:ext cx="4604084" cy="34530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49" y="4523874"/>
            <a:ext cx="7785452" cy="243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542649" cy="3850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62" y="0"/>
            <a:ext cx="5914123" cy="33296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4759"/>
            <a:ext cx="10058400" cy="453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04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008735" cy="36094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42" y="3018844"/>
            <a:ext cx="8518358" cy="38391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25" y="1"/>
            <a:ext cx="2628275" cy="301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8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358" y="0"/>
            <a:ext cx="1556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БЕГ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0220224_1106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3907" y="359764"/>
            <a:ext cx="10446914" cy="587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4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07"/>
            <a:ext cx="7105338" cy="32023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62" y="641865"/>
            <a:ext cx="7105338" cy="32023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5681"/>
            <a:ext cx="7105338" cy="32023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203" y="3886442"/>
            <a:ext cx="6405797" cy="288704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43615" y="0"/>
            <a:ext cx="3881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длину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94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8623" y="0"/>
            <a:ext cx="2788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Отжимания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163"/>
            <a:ext cx="12192000" cy="54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5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8859" y="0"/>
            <a:ext cx="332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Подтягивание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581"/>
            <a:ext cx="8169639" cy="36819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42" y="3267856"/>
            <a:ext cx="7965848" cy="35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803" y="329784"/>
            <a:ext cx="10238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Подъем туловища из положения лежа на спине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163"/>
            <a:ext cx="12192000" cy="54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7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40</Words>
  <Application>Microsoft Office PowerPoint</Application>
  <PresentationFormat>Широкоэкранный</PresentationFormat>
  <Paragraphs>7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    Игровой метод подготовки детей младшего школьного возраста к выполнению испытаний ВФСК ГТО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Игровой метод подготовки детей младшего школьного возраста к выполнению испытаний ВФСК ГТО</dc:title>
  <dc:creator>Пользователь Windows</dc:creator>
  <cp:lastModifiedBy>Пользователь Windows</cp:lastModifiedBy>
  <cp:revision>56</cp:revision>
  <dcterms:created xsi:type="dcterms:W3CDTF">2022-02-24T13:42:53Z</dcterms:created>
  <dcterms:modified xsi:type="dcterms:W3CDTF">2022-04-11T14:14:42Z</dcterms:modified>
</cp:coreProperties>
</file>